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537FB-00D1-4EDE-99F5-EFA5C5700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FD61E7-A763-4DCE-9AE6-2933F39C2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949702-9FB5-48A2-BA02-61C2C235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08D4A-11D1-4AB6-BB7A-B66F0826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93476-43C1-4CB1-B01A-9765FE5A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1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9D481-0014-4258-BF1F-493265BC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341DFC-7926-45D4-AEE3-DF2FD1D58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DB9F4-B788-434D-8944-857DF53C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41E1F8-E8F9-4C91-B19C-F06997356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87E57-121A-4E9A-955E-788E5E13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5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7BDAE4-4E27-42EB-A9F8-CFA04152C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F32CEA-E344-4BB6-B941-5802CA61D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3B1366-BB78-46A6-A5DB-E20F97AD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0B807E-C4E1-4C6B-826A-C4E9CA12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DA26D-D165-461A-9B0E-32606538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7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192C4-2E03-4629-A3D1-8067A256D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0DECF-0464-423D-8B4C-A8EDA7F3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17B5B2-5F4F-4350-A316-10D0BBFC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30065B-DA41-4E91-BF68-06806C89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DC0265-3BCE-426A-9385-1E6918E1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3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7942D-BD11-407D-9AD5-62C68B125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FC6E9C-40AD-4529-9269-8D6A26CB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0219C9-24B6-4049-B8E5-758309A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16E9BF-C5EE-427A-B061-AF9D943C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5084A6-F1BC-43BD-8DB9-3087B585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9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2F476-5824-4FFC-B6EA-AD61BBE2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95199-C0A2-4815-8A23-5FF066461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A2B65A-8DC8-4A34-BDDC-2DA7CE725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DEB8ED-B1BE-40CC-AA99-8B1A4244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E82162-9A68-4890-B937-5E31E3E4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BB7AC2-69E5-49F2-8B2D-201C19FD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2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2E87D-57B6-4058-BD04-B6D5EE27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EB0E99-0F3E-46BA-839F-386F26714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6A1112-1CC2-455F-8395-54FB8B2A3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A46D8C-C50B-4DC5-B028-29135301C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A5E97D-4809-4882-A3AB-47B99D250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F1FDD6-C49B-4904-9F34-E5F5DFE6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FA48FE-3CB8-4D02-AA43-BB869A6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B7818E-2394-403B-8756-6CE5E790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2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B0D86-A48B-4087-971D-8FDFCB7F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D6286B-0460-4D9C-9158-A2166B03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D5C86B-864A-4894-9C17-1CE04FC1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76B341-EF72-4F64-B6ED-7F693E0C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D2DAFA-B1AA-40CC-8355-C33ED769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E76D07-CCDF-4C25-998F-A7ADDBA8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88A832-8300-4290-8AE2-C4FA15D3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9179E-E2BB-4CAE-A6E6-A862CEC3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9D0FA1-9CF4-4C86-808D-FB86D52C0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FB7088-B36F-4E45-AA9E-CC227E94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75E47F-A88C-4573-AF8A-0F048FDD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5485A2-ABCE-4E1E-AE06-7F5A0255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AB0C84-AC48-4260-8B46-24A2E781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5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2788D-2573-4816-827B-77FBAA42E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7046F6-38BE-487A-89B2-6780A3EBE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A141B2-FB65-4A52-BFE0-A14EDC117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784A07-B075-41D7-ABAA-C4CF0EAA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55C7B2-74F4-493A-9A0D-234828AA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9B3455-4482-4E64-BD36-5026D30B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2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09070-983A-428F-AAE1-CF606C63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1C0212-1BAC-465C-BB0A-96C161EEE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70B05-63F2-4E6A-9B43-890746491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550A-56CC-4676-9030-1474DA36AB3E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17B399-5599-4C70-9963-F482530B0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86EDAB-ABBF-4D16-BA11-995046E13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2E3D-2923-4CB7-8882-AFC55C2E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0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97448D-7CB0-41CB-B384-87668ECC5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8C41AF-61D1-45EF-AAF7-9F5420E712F3}"/>
              </a:ext>
            </a:extLst>
          </p:cNvPr>
          <p:cNvSpPr/>
          <p:nvPr/>
        </p:nvSpPr>
        <p:spPr>
          <a:xfrm>
            <a:off x="2306950" y="1636375"/>
            <a:ext cx="75781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364» г. Перми</a:t>
            </a:r>
            <a:r>
              <a:rPr lang="ru-RU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14225D8-CAFC-490E-AF74-8B6401127D2B}"/>
              </a:ext>
            </a:extLst>
          </p:cNvPr>
          <p:cNvSpPr/>
          <p:nvPr/>
        </p:nvSpPr>
        <p:spPr>
          <a:xfrm>
            <a:off x="3225763" y="2967335"/>
            <a:ext cx="5740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rgbClr val="00B050"/>
                </a:solidFill>
                <a:effectLst/>
              </a:rPr>
              <a:t>«Команда мечты»</a:t>
            </a:r>
          </a:p>
        </p:txBody>
      </p:sp>
    </p:spTree>
    <p:extLst>
      <p:ext uri="{BB962C8B-B14F-4D97-AF65-F5344CB8AC3E}">
        <p14:creationId xmlns:p14="http://schemas.microsoft.com/office/powerpoint/2010/main" val="230460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E5FF7A-B961-479F-97BD-924B3AF97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E7AB847-28BE-4B7C-8B2D-F991B4126435}"/>
              </a:ext>
            </a:extLst>
          </p:cNvPr>
          <p:cNvSpPr/>
          <p:nvPr/>
        </p:nvSpPr>
        <p:spPr>
          <a:xfrm>
            <a:off x="1624071" y="1720273"/>
            <a:ext cx="894385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Командный дух – </a:t>
            </a:r>
          </a:p>
          <a:p>
            <a:pPr algn="ctr"/>
            <a:r>
              <a:rPr lang="ru-RU"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 увлеченности, </a:t>
            </a:r>
          </a:p>
          <a:p>
            <a:pPr algn="ctr"/>
            <a:r>
              <a:rPr lang="ru-RU"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повышает фокусировку и </a:t>
            </a:r>
          </a:p>
          <a:p>
            <a:pPr algn="ctr"/>
            <a:r>
              <a:rPr lang="ru-RU"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ней </a:t>
            </a:r>
          </a:p>
          <a:p>
            <a:pPr algn="ctr"/>
            <a:r>
              <a:rPr lang="ru-RU"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квантово умножает шансы на успех!»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76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E5FF7A-B961-479F-97BD-924B3AF97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F6A81C-BE72-483C-97AF-358389ADF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401" y="633052"/>
            <a:ext cx="8296119" cy="4579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DEF456-C233-4680-ABE1-9C1CDB5C20F4}"/>
              </a:ext>
            </a:extLst>
          </p:cNvPr>
          <p:cNvSpPr/>
          <p:nvPr/>
        </p:nvSpPr>
        <p:spPr>
          <a:xfrm>
            <a:off x="1879119" y="5080615"/>
            <a:ext cx="407464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Коротченко Марина Владимировна – </a:t>
            </a:r>
          </a:p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высшей квалификационной категории,</a:t>
            </a:r>
          </a:p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педагогический стаж – 11 лет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9AEA7D5-E74C-4747-ABBF-28DA1CF84462}"/>
              </a:ext>
            </a:extLst>
          </p:cNvPr>
          <p:cNvSpPr/>
          <p:nvPr/>
        </p:nvSpPr>
        <p:spPr>
          <a:xfrm>
            <a:off x="6287801" y="5086147"/>
            <a:ext cx="3994876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Вероника Сергеевна – </a:t>
            </a:r>
          </a:p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1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квалификационной категории,</a:t>
            </a:r>
          </a:p>
          <a:p>
            <a:pPr algn="ctr"/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педагогический стаж – </a:t>
            </a:r>
            <a:r>
              <a:rPr lang="ru-RU" sz="1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лет</a:t>
            </a:r>
          </a:p>
        </p:txBody>
      </p:sp>
    </p:spTree>
    <p:extLst>
      <p:ext uri="{BB962C8B-B14F-4D97-AF65-F5344CB8AC3E}">
        <p14:creationId xmlns:p14="http://schemas.microsoft.com/office/powerpoint/2010/main" val="56533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E5FF7A-B961-479F-97BD-924B3AF97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75CD08-5758-44B2-8B9F-A127EDF02293}"/>
              </a:ext>
            </a:extLst>
          </p:cNvPr>
          <p:cNvSpPr/>
          <p:nvPr/>
        </p:nvSpPr>
        <p:spPr>
          <a:xfrm>
            <a:off x="1852272" y="1316787"/>
            <a:ext cx="8131392" cy="51398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проекты за 1 год работы: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«Финансовая грамотность детей»;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«Мамочка любимая!»;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 игра «Угадай мелодию»;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«Театр! Театр! Театр!»;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«Кулинарные курсы»;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«Клуб знатоков»;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КОПы с родителями;</a:t>
            </a:r>
          </a:p>
          <a:p>
            <a:pPr marL="571500" indent="-571500" algn="ctr">
              <a:buFontTx/>
              <a:buChar char="-"/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детей к школе!»</a:t>
            </a:r>
          </a:p>
          <a:p>
            <a:pPr marL="571500" indent="-571500" algn="ctr">
              <a:buFontTx/>
              <a:buChar char="-"/>
            </a:pPr>
            <a:endParaRPr lang="ru-RU" sz="36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4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E5FF7A-B961-479F-97BD-924B3AF97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F29200-2120-4E40-89D5-E0998D295FD2}"/>
              </a:ext>
            </a:extLst>
          </p:cNvPr>
          <p:cNvSpPr/>
          <p:nvPr/>
        </p:nvSpPr>
        <p:spPr>
          <a:xfrm>
            <a:off x="1282263" y="444428"/>
            <a:ext cx="9753600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два года совместной работы 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стали командой 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в профессиональной деятельности, 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 и в повседневной жизни!</a:t>
            </a:r>
          </a:p>
          <a:p>
            <a:pPr marL="571500" indent="-571500" algn="ctr">
              <a:buFontTx/>
              <a:buChar char="-"/>
            </a:pPr>
            <a:endParaRPr lang="ru-RU" sz="32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поддерживать и развивать идеи 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помогло нам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достигнуть высокого уровня профессионализма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создать благодатную почву </a:t>
            </a:r>
          </a:p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новых проектов!</a:t>
            </a:r>
          </a:p>
        </p:txBody>
      </p:sp>
    </p:spTree>
    <p:extLst>
      <p:ext uri="{BB962C8B-B14F-4D97-AF65-F5344CB8AC3E}">
        <p14:creationId xmlns:p14="http://schemas.microsoft.com/office/powerpoint/2010/main" val="2040390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158</Words>
  <Application>Microsoft Office PowerPoint</Application>
  <PresentationFormat>Широкоэкранный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 Korotchenko</dc:creator>
  <cp:lastModifiedBy>Marina Korotchenko</cp:lastModifiedBy>
  <cp:revision>9</cp:revision>
  <dcterms:created xsi:type="dcterms:W3CDTF">2020-09-08T11:21:45Z</dcterms:created>
  <dcterms:modified xsi:type="dcterms:W3CDTF">2020-09-08T13:18:27Z</dcterms:modified>
</cp:coreProperties>
</file>